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1"/>
  </p:sldMasterIdLst>
  <p:sldIdLst>
    <p:sldId id="256" r:id="rId2"/>
    <p:sldId id="257" r:id="rId3"/>
    <p:sldId id="258" r:id="rId4"/>
    <p:sldId id="259" r:id="rId5"/>
    <p:sldId id="290" r:id="rId6"/>
    <p:sldId id="260" r:id="rId7"/>
    <p:sldId id="291" r:id="rId8"/>
    <p:sldId id="261" r:id="rId9"/>
    <p:sldId id="293" r:id="rId10"/>
    <p:sldId id="292" r:id="rId11"/>
    <p:sldId id="325" r:id="rId12"/>
    <p:sldId id="262" r:id="rId13"/>
    <p:sldId id="263" r:id="rId14"/>
    <p:sldId id="264" r:id="rId15"/>
    <p:sldId id="300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94" r:id="rId26"/>
    <p:sldId id="274" r:id="rId27"/>
    <p:sldId id="275" r:id="rId28"/>
    <p:sldId id="326" r:id="rId29"/>
    <p:sldId id="276" r:id="rId30"/>
    <p:sldId id="277" r:id="rId31"/>
    <p:sldId id="295" r:id="rId32"/>
    <p:sldId id="278" r:id="rId33"/>
    <p:sldId id="279" r:id="rId34"/>
    <p:sldId id="301" r:id="rId35"/>
    <p:sldId id="280" r:id="rId36"/>
    <p:sldId id="328" r:id="rId37"/>
    <p:sldId id="327" r:id="rId38"/>
    <p:sldId id="281" r:id="rId39"/>
    <p:sldId id="282" r:id="rId40"/>
    <p:sldId id="283" r:id="rId41"/>
    <p:sldId id="284" r:id="rId42"/>
    <p:sldId id="285" r:id="rId43"/>
    <p:sldId id="286" r:id="rId44"/>
    <p:sldId id="304" r:id="rId45"/>
    <p:sldId id="305" r:id="rId46"/>
    <p:sldId id="306" r:id="rId47"/>
    <p:sldId id="307" r:id="rId48"/>
    <p:sldId id="308" r:id="rId49"/>
    <p:sldId id="309" r:id="rId50"/>
    <p:sldId id="310" r:id="rId51"/>
    <p:sldId id="311" r:id="rId52"/>
    <p:sldId id="312" r:id="rId53"/>
    <p:sldId id="313" r:id="rId54"/>
    <p:sldId id="314" r:id="rId55"/>
    <p:sldId id="315" r:id="rId56"/>
    <p:sldId id="316" r:id="rId57"/>
    <p:sldId id="317" r:id="rId58"/>
    <p:sldId id="318" r:id="rId59"/>
    <p:sldId id="319" r:id="rId60"/>
    <p:sldId id="320" r:id="rId61"/>
    <p:sldId id="324" r:id="rId62"/>
    <p:sldId id="321" r:id="rId63"/>
    <p:sldId id="322" r:id="rId64"/>
    <p:sldId id="323" r:id="rId65"/>
    <p:sldId id="296" r:id="rId66"/>
    <p:sldId id="302" r:id="rId67"/>
    <p:sldId id="303" r:id="rId68"/>
    <p:sldId id="298" r:id="rId69"/>
    <p:sldId id="299" r:id="rId70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8" d="100"/>
          <a:sy n="58" d="100"/>
        </p:scale>
        <p:origin x="1734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Łącznik prosty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Tytuł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9" name="Podtytuł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pl-PL" smtClean="0"/>
              <a:t>Kliknij, aby edytować styl wzorca podtytułu</a:t>
            </a:r>
            <a:endParaRPr kumimoji="0" lang="en-US"/>
          </a:p>
        </p:txBody>
      </p:sp>
      <p:sp>
        <p:nvSpPr>
          <p:cNvPr id="16" name="Symbol zastępczy daty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B92BE3-381E-4B69-92E0-D22E5EF1472A}" type="datetimeFigureOut">
              <a:rPr lang="pl-PL" smtClean="0"/>
              <a:pPr/>
              <a:t>12.06.2019</a:t>
            </a:fld>
            <a:endParaRPr lang="pl-PL"/>
          </a:p>
        </p:txBody>
      </p:sp>
      <p:sp>
        <p:nvSpPr>
          <p:cNvPr id="2" name="Symbol zastępczy stopki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15" name="Symbol zastępczy numeru slajdu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75D4683C-C273-4B90-823D-3B50BB1D038E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advTm="5000">
    <p:dissolv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B92BE3-381E-4B69-92E0-D22E5EF1472A}" type="datetimeFigureOut">
              <a:rPr lang="pl-PL" smtClean="0"/>
              <a:pPr/>
              <a:t>12.06.2019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4683C-C273-4B90-823D-3B50BB1D038E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advTm="5000">
    <p:dissolv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B92BE3-381E-4B69-92E0-D22E5EF1472A}" type="datetimeFigureOut">
              <a:rPr lang="pl-PL" smtClean="0"/>
              <a:pPr/>
              <a:t>12.06.2019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4683C-C273-4B90-823D-3B50BB1D038E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advTm="5000">
    <p:dissolv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ytuł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27" name="Symbol zastępczy zawartości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25" name="Symbol zastępczy daty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B92BE3-381E-4B69-92E0-D22E5EF1472A}" type="datetimeFigureOut">
              <a:rPr lang="pl-PL" smtClean="0"/>
              <a:pPr/>
              <a:t>12.06.2019</a:t>
            </a:fld>
            <a:endParaRPr lang="pl-PL"/>
          </a:p>
        </p:txBody>
      </p:sp>
      <p:sp>
        <p:nvSpPr>
          <p:cNvPr id="19" name="Symbol zastępczy stopki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pl-PL"/>
          </a:p>
        </p:txBody>
      </p:sp>
      <p:sp>
        <p:nvSpPr>
          <p:cNvPr id="16" name="Symbol zastępczy numeru slajdu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75D4683C-C273-4B90-823D-3B50BB1D038E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advTm="5000">
    <p:dissolv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Nagłówek sekcji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Łącznik prosty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Symbol zastępczy tekstu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19" name="Symbol zastępczy daty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B92BE3-381E-4B69-92E0-D22E5EF1472A}" type="datetimeFigureOut">
              <a:rPr lang="pl-PL" smtClean="0"/>
              <a:pPr/>
              <a:t>12.06.2019</a:t>
            </a:fld>
            <a:endParaRPr lang="pl-PL"/>
          </a:p>
        </p:txBody>
      </p:sp>
      <p:sp>
        <p:nvSpPr>
          <p:cNvPr id="11" name="Symbol zastępczy stopki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16" name="Symbol zastępczy numeru slajdu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4683C-C273-4B90-823D-3B50BB1D038E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8" name="Tytuł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advTm="5000">
    <p:dissolv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ytuł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14" name="Symbol zastępczy zawartości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13" name="Symbol zastępczy zawartości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21" name="Symbol zastępczy daty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B92BE3-381E-4B69-92E0-D22E5EF1472A}" type="datetimeFigureOut">
              <a:rPr lang="pl-PL" smtClean="0"/>
              <a:pPr/>
              <a:t>12.06.2019</a:t>
            </a:fld>
            <a:endParaRPr lang="pl-PL"/>
          </a:p>
        </p:txBody>
      </p:sp>
      <p:sp>
        <p:nvSpPr>
          <p:cNvPr id="10" name="Symbol zastępczy stopki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1" name="Symbol zastępczy numeru slajdu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4683C-C273-4B90-823D-3B50BB1D038E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advTm="5000">
    <p:dissolv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ytuł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13" name="Symbol zastępczy tekstu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25" name="Symbol zastępczy tekstu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28" name="Symbol zastępczy zawartości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10" name="Symbol zastępczy daty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B92BE3-381E-4B69-92E0-D22E5EF1472A}" type="datetimeFigureOut">
              <a:rPr lang="pl-PL" smtClean="0"/>
              <a:pPr/>
              <a:t>12.06.2019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75D4683C-C273-4B90-823D-3B50BB1D038E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1" name="Łącznik prosty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  <p:transition advTm="5000">
    <p:dissolv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ytuł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12" name="Symbol zastępczy daty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B92BE3-381E-4B69-92E0-D22E5EF1472A}" type="datetimeFigureOut">
              <a:rPr lang="pl-PL" smtClean="0"/>
              <a:pPr/>
              <a:t>12.06.2019</a:t>
            </a:fld>
            <a:endParaRPr lang="pl-PL"/>
          </a:p>
        </p:txBody>
      </p:sp>
      <p:sp>
        <p:nvSpPr>
          <p:cNvPr id="21" name="Symbol zastępczy stopki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4683C-C273-4B90-823D-3B50BB1D038E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advTm="5000">
    <p:dissolv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B92BE3-381E-4B69-92E0-D22E5EF1472A}" type="datetimeFigureOut">
              <a:rPr lang="pl-PL" smtClean="0"/>
              <a:pPr/>
              <a:t>12.06.2019</a:t>
            </a:fld>
            <a:endParaRPr lang="pl-PL"/>
          </a:p>
        </p:txBody>
      </p:sp>
      <p:sp>
        <p:nvSpPr>
          <p:cNvPr id="24" name="Symbol zastępczy stopki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4683C-C273-4B90-823D-3B50BB1D038E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advTm="5000">
    <p:dissolv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Łącznik prosty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Tytuł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26" name="Symbol zastępczy tekstu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14" name="Symbol zastępczy zawartości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25" name="Symbol zastępczy daty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B92BE3-381E-4B69-92E0-D22E5EF1472A}" type="datetimeFigureOut">
              <a:rPr lang="pl-PL" smtClean="0"/>
              <a:pPr/>
              <a:t>12.06.2019</a:t>
            </a:fld>
            <a:endParaRPr lang="pl-PL"/>
          </a:p>
        </p:txBody>
      </p:sp>
      <p:sp>
        <p:nvSpPr>
          <p:cNvPr id="29" name="Symbol zastępczy stopki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4683C-C273-4B90-823D-3B50BB1D038E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advTm="5000">
    <p:dissolv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ymbol zastępczy obrazu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pl-PL" smtClean="0"/>
              <a:t>Kliknij ikonę, aby dodać obraz</a:t>
            </a:r>
            <a:endParaRPr kumimoji="0" lang="en-US" dirty="0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B92BE3-381E-4B69-92E0-D22E5EF1472A}" type="datetimeFigureOut">
              <a:rPr lang="pl-PL" smtClean="0"/>
              <a:pPr/>
              <a:t>12.06.2019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1" name="Symbol zastępczy numeru slajdu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4683C-C273-4B90-823D-3B50BB1D038E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7" name="Tytuł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26" name="Symbol zastępczy tekstu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</p:spTree>
  </p:cSld>
  <p:clrMapOvr>
    <a:masterClrMapping/>
  </p:clrMapOvr>
  <p:transition advTm="5000">
    <p:dissolv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Łącznik prosty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Symbol zastępczy tekstu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  <a:p>
            <a:pPr lvl="1" eaLnBrk="1" latinLnBrk="0" hangingPunct="1"/>
            <a:r>
              <a:rPr kumimoji="0" lang="pl-PL" smtClean="0"/>
              <a:t>Drugi poziom</a:t>
            </a:r>
          </a:p>
          <a:p>
            <a:pPr lvl="2" eaLnBrk="1" latinLnBrk="0" hangingPunct="1"/>
            <a:r>
              <a:rPr kumimoji="0" lang="pl-PL" smtClean="0"/>
              <a:t>Trzeci poziom</a:t>
            </a:r>
          </a:p>
          <a:p>
            <a:pPr lvl="3" eaLnBrk="1" latinLnBrk="0" hangingPunct="1"/>
            <a:r>
              <a:rPr kumimoji="0" lang="pl-PL" smtClean="0"/>
              <a:t>Czwarty poziom</a:t>
            </a:r>
          </a:p>
          <a:p>
            <a:pPr lvl="4" eaLnBrk="1" latinLnBrk="0" hangingPunct="1"/>
            <a:r>
              <a:rPr kumimoji="0" lang="pl-PL" smtClean="0"/>
              <a:t>Piąty poziom</a:t>
            </a:r>
            <a:endParaRPr kumimoji="0" lang="en-US"/>
          </a:p>
        </p:txBody>
      </p:sp>
      <p:sp>
        <p:nvSpPr>
          <p:cNvPr id="11" name="Symbol zastępczy daty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F7B92BE3-381E-4B69-92E0-D22E5EF1472A}" type="datetimeFigureOut">
              <a:rPr lang="pl-PL" smtClean="0"/>
              <a:pPr/>
              <a:t>12.06.2019</a:t>
            </a:fld>
            <a:endParaRPr lang="pl-PL"/>
          </a:p>
        </p:txBody>
      </p:sp>
      <p:sp>
        <p:nvSpPr>
          <p:cNvPr id="28" name="Symbol zastępczy stopki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75D4683C-C273-4B90-823D-3B50BB1D038E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0" name="Symbol zastępczy tytułu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9" name="Łącznik prosty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Łącznik prosty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ransition advTm="5000">
    <p:dissolve/>
  </p:transition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Kasiulek\Desktop\film%20prezentacja.mp4" TargetMode="Externa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gif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381000" y="3645024"/>
            <a:ext cx="8458200" cy="2430763"/>
          </a:xfrm>
        </p:spPr>
        <p:txBody>
          <a:bodyPr>
            <a:normAutofit/>
          </a:bodyPr>
          <a:lstStyle/>
          <a:p>
            <a:pPr algn="ctr"/>
            <a:r>
              <a:rPr lang="pl-PL" sz="5000" dirty="0" smtClean="0"/>
              <a:t>Szkolne Pasje i Talenty </a:t>
            </a:r>
            <a:br>
              <a:rPr lang="pl-PL" sz="5000" dirty="0" smtClean="0"/>
            </a:br>
            <a:r>
              <a:rPr lang="pl-PL" sz="5000" dirty="0" smtClean="0"/>
              <a:t>2019</a:t>
            </a:r>
            <a:endParaRPr lang="pl-PL" sz="5000" dirty="0"/>
          </a:p>
        </p:txBody>
      </p:sp>
    </p:spTree>
  </p:cSld>
  <p:clrMapOvr>
    <a:masterClrMapping/>
  </p:clrMapOvr>
  <p:transition advTm="5000">
    <p:dissolv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Tm="5000">
    <p:dissolv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Tm="5000">
    <p:dissolv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Tm="5000">
    <p:dissolv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15616" y="620688"/>
            <a:ext cx="7056784" cy="568863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p:transition advTm="5000">
    <p:dissolv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 smtClean="0"/>
              <a:t>Piotr  </a:t>
            </a:r>
            <a:r>
              <a:rPr lang="pl-PL" dirty="0" err="1" smtClean="0"/>
              <a:t>powałek</a:t>
            </a:r>
            <a:r>
              <a:rPr lang="pl-PL" dirty="0" smtClean="0"/>
              <a:t>  z  klasy  </a:t>
            </a:r>
            <a:r>
              <a:rPr lang="pl-PL" dirty="0" err="1" smtClean="0"/>
              <a:t>VIIIc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04800" y="1772816"/>
            <a:ext cx="8686800" cy="4536504"/>
          </a:xfrm>
        </p:spPr>
        <p:txBody>
          <a:bodyPr/>
          <a:lstStyle/>
          <a:p>
            <a:pPr algn="ctr">
              <a:buNone/>
            </a:pPr>
            <a:r>
              <a:rPr lang="pl-PL" b="1" dirty="0" smtClean="0"/>
              <a:t>I miejsce</a:t>
            </a:r>
            <a:r>
              <a:rPr lang="pl-PL" dirty="0" smtClean="0"/>
              <a:t> w XXVIII Konkursie Recytatorskim Świętokrzyskiej Poezji Ludowej organizowanym przez MGOK Daleszyce</a:t>
            </a:r>
          </a:p>
          <a:p>
            <a:pPr algn="ctr">
              <a:buNone/>
            </a:pPr>
            <a:endParaRPr lang="pl-PL" dirty="0" smtClean="0"/>
          </a:p>
          <a:p>
            <a:pPr algn="ctr">
              <a:buNone/>
            </a:pPr>
            <a:r>
              <a:rPr lang="pl-PL" b="1" dirty="0" smtClean="0"/>
              <a:t>II miejsce</a:t>
            </a:r>
            <a:r>
              <a:rPr lang="pl-PL" dirty="0" smtClean="0"/>
              <a:t> w V Turnieju Recytatorskim „Umiłowana ojczyzna” organizowanym przez Centrum Przygotowań do Misji Zagranicznych w Kielcach</a:t>
            </a:r>
          </a:p>
          <a:p>
            <a:endParaRPr lang="pl-PL" dirty="0"/>
          </a:p>
        </p:txBody>
      </p:sp>
    </p:spTree>
  </p:cSld>
  <p:clrMapOvr>
    <a:masterClrMapping/>
  </p:clrMapOvr>
  <p:transition advTm="5000">
    <p:dissolv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026" name="Picture 2" descr="Znalezione obrazy dla zapytania poezj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Tm="5000">
    <p:dissolv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 smtClean="0"/>
              <a:t>Moja  pasja  to  fotografia …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pl-PL" dirty="0"/>
          </a:p>
        </p:txBody>
      </p:sp>
      <p:pic>
        <p:nvPicPr>
          <p:cNvPr id="150530" name="Picture 2" descr="Podobny obraz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3688" y="2060848"/>
            <a:ext cx="5616624" cy="36960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advTm="5000">
    <p:dissolv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 smtClean="0"/>
              <a:t>Zuzanna  Tarłowska  z  klasy  </a:t>
            </a:r>
            <a:r>
              <a:rPr lang="pl-PL" dirty="0" err="1" smtClean="0"/>
              <a:t>VIIa</a:t>
            </a:r>
            <a:r>
              <a:rPr lang="pl-PL" dirty="0" smtClean="0"/>
              <a:t> 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49505" name="Picture 1" descr="C:\Users\Kasiulek\Desktop\foto Zuzia\zdjęcia\25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8" y="1628800"/>
            <a:ext cx="6480720" cy="4848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advTm="5000">
    <p:dissolv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48481" name="Picture 1" descr="C:\Users\Kasiulek\Desktop\foto Zuzia\zdjęcia\20140801_19235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1268760"/>
            <a:ext cx="7416824" cy="51435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advTm="5000">
    <p:dissolv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47457" name="Picture 1" descr="C:\Users\Kasiulek\Desktop\foto Zuzia\zdjęcia\20160504_14152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1196752"/>
            <a:ext cx="6912768" cy="51435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advTm="5000">
    <p:dissolv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99330" name="Picture 2" descr="Podobny obraz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260648"/>
            <a:ext cx="8784976" cy="63367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advTm="5000">
    <p:dissolv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46433" name="Picture 1" descr="C:\Users\Kasiulek\Desktop\foto Zuzia\zdjęcia\20190127_15065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5556" y="857250"/>
            <a:ext cx="7992888" cy="53080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advTm="5000">
    <p:dissolv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45409" name="Picture 1" descr="C:\Users\Kasiulek\Desktop\foto Zuzia\zdjęcia\AUSTRIA-KAPRUN (148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9572" y="857250"/>
            <a:ext cx="7704856" cy="51435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advTm="5000">
    <p:dissolv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44385" name="Picture 1" descr="C:\Users\Kasiulek\Desktop\foto Zuzia\zdjęcia\IMG_117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908720"/>
            <a:ext cx="7776864" cy="55682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advTm="5000">
    <p:dissolv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43361" name="Picture 1" descr="C:\Users\Kasiulek\Desktop\foto Zuzia\zdjęcia\IMG_23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764704"/>
            <a:ext cx="7704856" cy="57122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advTm="5000">
    <p:dissolv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42337" name="Picture 1" descr="C:\Users\Kasiulek\Desktop\foto Zuzia\zdjęcia\IMG_936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381000"/>
            <a:ext cx="8136904" cy="6096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advTm="5000">
    <p:dissolv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381000" y="3645024"/>
            <a:ext cx="8458200" cy="2430763"/>
          </a:xfrm>
        </p:spPr>
        <p:txBody>
          <a:bodyPr>
            <a:normAutofit/>
          </a:bodyPr>
          <a:lstStyle/>
          <a:p>
            <a:pPr algn="ctr"/>
            <a:r>
              <a:rPr lang="pl-PL" sz="5000" dirty="0" smtClean="0"/>
              <a:t>Szkolne Pasje i Talenty </a:t>
            </a:r>
            <a:br>
              <a:rPr lang="pl-PL" sz="5000" dirty="0" smtClean="0"/>
            </a:br>
            <a:r>
              <a:rPr lang="pl-PL" sz="5000" dirty="0" smtClean="0"/>
              <a:t>2019</a:t>
            </a:r>
            <a:endParaRPr lang="pl-PL" sz="5000" dirty="0"/>
          </a:p>
        </p:txBody>
      </p:sp>
    </p:spTree>
  </p:cSld>
  <p:clrMapOvr>
    <a:masterClrMapping/>
  </p:clrMapOvr>
  <p:transition advTm="5000">
    <p:dissolv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04800" y="188640"/>
            <a:ext cx="8686800" cy="1656184"/>
          </a:xfrm>
        </p:spPr>
        <p:txBody>
          <a:bodyPr>
            <a:normAutofit fontScale="90000"/>
          </a:bodyPr>
          <a:lstStyle/>
          <a:p>
            <a:pPr algn="ctr"/>
            <a:r>
              <a:rPr lang="pl-PL" dirty="0" smtClean="0"/>
              <a:t>konkurs</a:t>
            </a:r>
            <a:br>
              <a:rPr lang="pl-PL" dirty="0" smtClean="0"/>
            </a:br>
            <a:r>
              <a:rPr lang="pl-PL" dirty="0" smtClean="0"/>
              <a:t>wiedzy o krajach niemieckojęzycznych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427984" y="1916832"/>
            <a:ext cx="4563616" cy="4525963"/>
          </a:xfrm>
        </p:spPr>
        <p:txBody>
          <a:bodyPr>
            <a:normAutofit lnSpcReduction="10000"/>
          </a:bodyPr>
          <a:lstStyle/>
          <a:p>
            <a:pPr algn="ctr">
              <a:buNone/>
            </a:pPr>
            <a:r>
              <a:rPr lang="pl-PL" b="1" dirty="0" smtClean="0"/>
              <a:t>I miejsce </a:t>
            </a:r>
          </a:p>
          <a:p>
            <a:pPr algn="ctr">
              <a:buNone/>
            </a:pPr>
            <a:r>
              <a:rPr lang="pl-PL" dirty="0" smtClean="0"/>
              <a:t>Rozalia  Kozub, </a:t>
            </a:r>
            <a:r>
              <a:rPr lang="pl-PL" dirty="0" err="1" smtClean="0"/>
              <a:t>IIIe</a:t>
            </a:r>
            <a:endParaRPr lang="pl-PL" dirty="0" smtClean="0"/>
          </a:p>
          <a:p>
            <a:pPr algn="ctr">
              <a:buNone/>
            </a:pPr>
            <a:endParaRPr lang="pl-PL" b="1" dirty="0" smtClean="0"/>
          </a:p>
          <a:p>
            <a:pPr algn="ctr">
              <a:buNone/>
            </a:pPr>
            <a:r>
              <a:rPr lang="pl-PL" b="1" dirty="0" smtClean="0"/>
              <a:t>II miejsce</a:t>
            </a:r>
          </a:p>
          <a:p>
            <a:pPr algn="ctr">
              <a:buNone/>
            </a:pPr>
            <a:r>
              <a:rPr lang="pl-PL" dirty="0" smtClean="0"/>
              <a:t>Natalia Łakomiec, </a:t>
            </a:r>
            <a:r>
              <a:rPr lang="pl-PL" dirty="0" err="1" smtClean="0"/>
              <a:t>VIIb</a:t>
            </a:r>
            <a:endParaRPr lang="pl-PL" dirty="0" smtClean="0"/>
          </a:p>
          <a:p>
            <a:pPr algn="ctr">
              <a:buNone/>
            </a:pPr>
            <a:endParaRPr lang="pl-PL" b="1" dirty="0" smtClean="0"/>
          </a:p>
          <a:p>
            <a:pPr algn="ctr">
              <a:buNone/>
            </a:pPr>
            <a:r>
              <a:rPr lang="pl-PL" b="1" dirty="0" smtClean="0"/>
              <a:t>III miejsce</a:t>
            </a:r>
          </a:p>
          <a:p>
            <a:pPr algn="ctr">
              <a:buNone/>
            </a:pPr>
            <a:r>
              <a:rPr lang="pl-PL" dirty="0" smtClean="0"/>
              <a:t>Wiktoria Zdanowska, </a:t>
            </a:r>
            <a:r>
              <a:rPr lang="pl-PL" dirty="0" err="1" smtClean="0"/>
              <a:t>VIIa</a:t>
            </a:r>
            <a:endParaRPr lang="pl-PL" dirty="0" smtClean="0"/>
          </a:p>
        </p:txBody>
      </p:sp>
      <p:pic>
        <p:nvPicPr>
          <p:cNvPr id="141314" name="Picture 2" descr="Znalezione obrazy dla zapytania kraj niemieckojÄzyczn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772816"/>
            <a:ext cx="3888432" cy="47800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advTm="5000">
    <p:dissolv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dirty="0" smtClean="0"/>
              <a:t>XXIV Diecezjalny Konkurs Biblijny 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851920" y="1916832"/>
            <a:ext cx="5139680" cy="4536504"/>
          </a:xfrm>
        </p:spPr>
        <p:txBody>
          <a:bodyPr/>
          <a:lstStyle/>
          <a:p>
            <a:pPr>
              <a:buNone/>
            </a:pPr>
            <a:r>
              <a:rPr lang="pl-PL" u="sng" dirty="0" smtClean="0"/>
              <a:t>Laureatki:</a:t>
            </a:r>
          </a:p>
          <a:p>
            <a:pPr>
              <a:buFont typeface="Wingdings" pitchFamily="2" charset="2"/>
              <a:buChar char="ü"/>
            </a:pPr>
            <a:r>
              <a:rPr lang="pl-PL" b="1" dirty="0" smtClean="0"/>
              <a:t>Julia Karyś</a:t>
            </a:r>
            <a:r>
              <a:rPr lang="pl-PL" dirty="0" smtClean="0"/>
              <a:t>, klasa </a:t>
            </a:r>
            <a:r>
              <a:rPr lang="pl-PL" dirty="0" err="1" smtClean="0"/>
              <a:t>VIb</a:t>
            </a:r>
            <a:endParaRPr lang="pl-PL" dirty="0" smtClean="0"/>
          </a:p>
          <a:p>
            <a:pPr>
              <a:buFont typeface="Wingdings" pitchFamily="2" charset="2"/>
              <a:buChar char="ü"/>
            </a:pPr>
            <a:r>
              <a:rPr lang="pl-PL" b="1" dirty="0" smtClean="0"/>
              <a:t>Julia Dziedzic </a:t>
            </a:r>
            <a:r>
              <a:rPr lang="pl-PL" dirty="0" smtClean="0"/>
              <a:t>klasa </a:t>
            </a:r>
            <a:r>
              <a:rPr lang="pl-PL" dirty="0" err="1" smtClean="0"/>
              <a:t>IIId</a:t>
            </a:r>
            <a:endParaRPr lang="pl-PL" dirty="0" smtClean="0"/>
          </a:p>
          <a:p>
            <a:pPr>
              <a:buFont typeface="Wingdings" pitchFamily="2" charset="2"/>
              <a:buChar char="ü"/>
            </a:pPr>
            <a:endParaRPr lang="pl-PL" dirty="0" smtClean="0"/>
          </a:p>
          <a:p>
            <a:pPr>
              <a:buNone/>
            </a:pPr>
            <a:r>
              <a:rPr lang="pl-PL" u="sng" dirty="0" smtClean="0"/>
              <a:t>Finalistka:</a:t>
            </a:r>
          </a:p>
          <a:p>
            <a:pPr>
              <a:buFont typeface="Wingdings" pitchFamily="2" charset="2"/>
              <a:buChar char="ü"/>
            </a:pPr>
            <a:r>
              <a:rPr lang="pl-PL" b="1" dirty="0" smtClean="0"/>
              <a:t>Zofia </a:t>
            </a:r>
            <a:r>
              <a:rPr lang="pl-PL" b="1" dirty="0" err="1" smtClean="0"/>
              <a:t>Kotyniewicz</a:t>
            </a:r>
            <a:r>
              <a:rPr lang="pl-PL" b="1" dirty="0" smtClean="0"/>
              <a:t> </a:t>
            </a:r>
            <a:r>
              <a:rPr lang="pl-PL" dirty="0" smtClean="0"/>
              <a:t>klasa </a:t>
            </a:r>
            <a:r>
              <a:rPr lang="pl-PL" dirty="0" err="1" smtClean="0"/>
              <a:t>VIa</a:t>
            </a:r>
            <a:endParaRPr lang="pl-PL" dirty="0"/>
          </a:p>
        </p:txBody>
      </p:sp>
      <p:pic>
        <p:nvPicPr>
          <p:cNvPr id="140290" name="Picture 2" descr="Podobny obraz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772816"/>
            <a:ext cx="3168352" cy="4608563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ransition advTm="5000">
    <p:dissolv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04800" y="332656"/>
            <a:ext cx="8686800" cy="962744"/>
          </a:xfrm>
        </p:spPr>
        <p:txBody>
          <a:bodyPr/>
          <a:lstStyle/>
          <a:p>
            <a:pPr algn="ctr"/>
            <a:r>
              <a:rPr lang="pl-PL" dirty="0" smtClean="0"/>
              <a:t>Gminny konkurs ortograficzny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04800" y="836712"/>
            <a:ext cx="8686800" cy="5243413"/>
          </a:xfrm>
        </p:spPr>
        <p:txBody>
          <a:bodyPr/>
          <a:lstStyle/>
          <a:p>
            <a:pPr algn="ctr">
              <a:buNone/>
            </a:pPr>
            <a:endParaRPr lang="pl-PL" dirty="0" smtClean="0"/>
          </a:p>
          <a:p>
            <a:pPr algn="ctr">
              <a:buNone/>
            </a:pPr>
            <a:r>
              <a:rPr lang="pl-PL" b="1" i="1" dirty="0" smtClean="0"/>
              <a:t>II miejsce</a:t>
            </a:r>
          </a:p>
          <a:p>
            <a:pPr algn="ctr">
              <a:buNone/>
            </a:pPr>
            <a:endParaRPr lang="pl-PL" dirty="0" smtClean="0"/>
          </a:p>
          <a:p>
            <a:pPr algn="ctr">
              <a:buNone/>
            </a:pPr>
            <a:r>
              <a:rPr lang="pl-PL" b="1" dirty="0" smtClean="0"/>
              <a:t>Zofia </a:t>
            </a:r>
            <a:r>
              <a:rPr lang="pl-PL" b="1" dirty="0" err="1" smtClean="0"/>
              <a:t>Kotyniewicz</a:t>
            </a:r>
            <a:r>
              <a:rPr lang="pl-PL" b="1" dirty="0" smtClean="0"/>
              <a:t> z klasy </a:t>
            </a:r>
            <a:r>
              <a:rPr lang="pl-PL" b="1" dirty="0" err="1" smtClean="0"/>
              <a:t>VIa</a:t>
            </a:r>
            <a:endParaRPr lang="pl-PL" b="1" dirty="0"/>
          </a:p>
        </p:txBody>
      </p:sp>
      <p:pic>
        <p:nvPicPr>
          <p:cNvPr id="1026" name="Picture 2" descr="Znalezione obrazy dla zapytania ortografi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81375" y="4005064"/>
            <a:ext cx="2381250" cy="238125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ransition advTm="5000">
    <p:dissolv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dirty="0" smtClean="0"/>
              <a:t>XVI  Wojewódzki Konkurs z Historii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pl-PL" u="sng" dirty="0" smtClean="0"/>
              <a:t>Laureatka: </a:t>
            </a:r>
          </a:p>
          <a:p>
            <a:pPr algn="ctr">
              <a:buNone/>
            </a:pPr>
            <a:r>
              <a:rPr lang="pl-PL" b="1" dirty="0" smtClean="0"/>
              <a:t>Paulinie </a:t>
            </a:r>
            <a:r>
              <a:rPr lang="pl-PL" b="1" dirty="0" err="1" smtClean="0"/>
              <a:t>Frąk</a:t>
            </a:r>
            <a:r>
              <a:rPr lang="pl-PL" dirty="0" smtClean="0"/>
              <a:t>, uczennica klasy </a:t>
            </a:r>
            <a:r>
              <a:rPr lang="pl-PL" dirty="0" err="1" smtClean="0"/>
              <a:t>IIIb</a:t>
            </a:r>
            <a:endParaRPr lang="pl-PL" dirty="0" smtClean="0"/>
          </a:p>
          <a:p>
            <a:pPr algn="ctr">
              <a:buNone/>
            </a:pPr>
            <a:r>
              <a:rPr lang="pl-PL" u="sng" dirty="0" smtClean="0"/>
              <a:t>Finalista:</a:t>
            </a:r>
            <a:r>
              <a:rPr lang="pl-PL" dirty="0" smtClean="0"/>
              <a:t> </a:t>
            </a:r>
          </a:p>
          <a:p>
            <a:pPr algn="ctr">
              <a:buNone/>
            </a:pPr>
            <a:r>
              <a:rPr lang="pl-PL" b="1" dirty="0" smtClean="0"/>
              <a:t>Michałowi Sabat</a:t>
            </a:r>
            <a:r>
              <a:rPr lang="pl-PL" dirty="0" smtClean="0"/>
              <a:t>, uczeń klasy </a:t>
            </a:r>
            <a:r>
              <a:rPr lang="pl-PL" dirty="0" err="1" smtClean="0"/>
              <a:t>IIIc</a:t>
            </a:r>
            <a:endParaRPr lang="pl-PL" dirty="0"/>
          </a:p>
        </p:txBody>
      </p:sp>
      <p:pic>
        <p:nvPicPr>
          <p:cNvPr id="139266" name="Picture 2" descr="Podobny obraz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47938" y="4149080"/>
            <a:ext cx="4048125" cy="23717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advTm="5000">
    <p:dissolv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499992" y="1554162"/>
            <a:ext cx="4320480" cy="4525963"/>
          </a:xfrm>
        </p:spPr>
        <p:txBody>
          <a:bodyPr/>
          <a:lstStyle/>
          <a:p>
            <a:pPr algn="ctr">
              <a:buNone/>
            </a:pPr>
            <a:endParaRPr lang="pl-PL" dirty="0" smtClean="0"/>
          </a:p>
          <a:p>
            <a:pPr algn="ctr">
              <a:buNone/>
            </a:pPr>
            <a:r>
              <a:rPr lang="pl-PL" dirty="0" smtClean="0"/>
              <a:t>"</a:t>
            </a:r>
            <a:r>
              <a:rPr lang="pl-PL" i="1" dirty="0" smtClean="0"/>
              <a:t>Piękno rzeczy śmiertelnych mija, lecz nie piękno sztuki</a:t>
            </a:r>
            <a:r>
              <a:rPr lang="pl-PL" dirty="0" smtClean="0"/>
              <a:t>" </a:t>
            </a:r>
          </a:p>
          <a:p>
            <a:pPr algn="ctr">
              <a:buNone/>
            </a:pPr>
            <a:endParaRPr lang="pl-PL" dirty="0" smtClean="0"/>
          </a:p>
          <a:p>
            <a:pPr algn="ctr">
              <a:buNone/>
            </a:pPr>
            <a:r>
              <a:rPr lang="pl-PL" dirty="0" smtClean="0"/>
              <a:t>Leonardo da Vinci</a:t>
            </a:r>
            <a:endParaRPr lang="pl-PL" dirty="0"/>
          </a:p>
        </p:txBody>
      </p:sp>
      <p:pic>
        <p:nvPicPr>
          <p:cNvPr id="157698" name="Picture 2" descr="Znalezione obrazy dla zapytania picass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1" y="692696"/>
            <a:ext cx="3960440" cy="56886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advTm="5000">
    <p:dissolv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38242" name="Picture 2" descr="Znalezione obrazy dla zapytania historia rzymu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1580" y="692696"/>
            <a:ext cx="7560840" cy="5229970"/>
          </a:xfrm>
          <a:prstGeom prst="rect">
            <a:avLst/>
          </a:prstGeom>
          <a:noFill/>
        </p:spPr>
      </p:pic>
    </p:spTree>
  </p:cSld>
  <p:clrMapOvr>
    <a:masterClrMapping/>
  </p:clrMapOvr>
  <p:transition advTm="5000">
    <p:dissolv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99330" name="Picture 2" descr="Podobny obraz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260648"/>
            <a:ext cx="8784976" cy="63367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advTm="5000">
    <p:dissolv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04800" y="548680"/>
            <a:ext cx="8686800" cy="2088232"/>
          </a:xfrm>
        </p:spPr>
        <p:txBody>
          <a:bodyPr>
            <a:normAutofit fontScale="90000"/>
          </a:bodyPr>
          <a:lstStyle/>
          <a:p>
            <a:pPr algn="ctr"/>
            <a:r>
              <a:rPr lang="pl-PL" dirty="0" smtClean="0"/>
              <a:t>I miejsce </a:t>
            </a:r>
            <a:br>
              <a:rPr lang="pl-PL" dirty="0" smtClean="0"/>
            </a:br>
            <a:r>
              <a:rPr lang="pl-PL" dirty="0" smtClean="0"/>
              <a:t>w XXVIII edycji wojewódzkiego </a:t>
            </a:r>
            <a:br>
              <a:rPr lang="pl-PL" dirty="0" smtClean="0"/>
            </a:br>
            <a:r>
              <a:rPr lang="pl-PL" dirty="0" smtClean="0"/>
              <a:t>konkursu ekologicznego </a:t>
            </a:r>
            <a:br>
              <a:rPr lang="pl-PL" dirty="0" smtClean="0"/>
            </a:br>
            <a:r>
              <a:rPr lang="pl-PL" dirty="0" smtClean="0"/>
              <a:t>„Ekologia, my i region, w którym żyjemy”. 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04800" y="3501008"/>
            <a:ext cx="8686800" cy="2579117"/>
          </a:xfrm>
        </p:spPr>
        <p:txBody>
          <a:bodyPr/>
          <a:lstStyle/>
          <a:p>
            <a:pPr algn="ctr">
              <a:buNone/>
            </a:pPr>
            <a:r>
              <a:rPr lang="pl-PL" i="1" dirty="0" smtClean="0"/>
              <a:t>Katarzyna Jaworska, Magdalena Kaczor,</a:t>
            </a:r>
            <a:br>
              <a:rPr lang="pl-PL" i="1" dirty="0" smtClean="0"/>
            </a:br>
            <a:r>
              <a:rPr lang="pl-PL" i="1" dirty="0" smtClean="0"/>
              <a:t>Zofia </a:t>
            </a:r>
            <a:r>
              <a:rPr lang="pl-PL" i="1" dirty="0" err="1" smtClean="0"/>
              <a:t>Kotyniewicz</a:t>
            </a:r>
            <a:r>
              <a:rPr lang="pl-PL" i="1" dirty="0" smtClean="0"/>
              <a:t>, Krystian Kaleta, </a:t>
            </a:r>
            <a:br>
              <a:rPr lang="pl-PL" i="1" dirty="0" smtClean="0"/>
            </a:br>
            <a:r>
              <a:rPr lang="pl-PL" i="1" dirty="0" smtClean="0"/>
              <a:t>Oliwia Klimek i Bartłomiej Kwiatkowski </a:t>
            </a:r>
            <a:br>
              <a:rPr lang="pl-PL" i="1" dirty="0" smtClean="0"/>
            </a:br>
            <a:r>
              <a:rPr lang="pl-PL" i="1" dirty="0" smtClean="0"/>
              <a:t>z klasy </a:t>
            </a:r>
            <a:r>
              <a:rPr lang="pl-PL" i="1" dirty="0" err="1" smtClean="0"/>
              <a:t>VIa</a:t>
            </a:r>
            <a:r>
              <a:rPr lang="pl-PL" i="1" dirty="0" smtClean="0"/>
              <a:t> </a:t>
            </a:r>
            <a:endParaRPr lang="pl-PL" i="1" dirty="0"/>
          </a:p>
        </p:txBody>
      </p:sp>
    </p:spTree>
  </p:cSld>
  <p:clrMapOvr>
    <a:masterClrMapping/>
  </p:clrMapOvr>
  <p:transition advTm="5000">
    <p:dissolv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8" name="film prezentacja.mp4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Tm="5000">
    <p:dissolv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04800" y="332656"/>
            <a:ext cx="8686800" cy="962744"/>
          </a:xfrm>
        </p:spPr>
        <p:txBody>
          <a:bodyPr/>
          <a:lstStyle/>
          <a:p>
            <a:pPr algn="ctr"/>
            <a:r>
              <a:rPr lang="pl-PL" dirty="0" smtClean="0"/>
              <a:t>Konkurs młodych geografów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220072" y="1554162"/>
            <a:ext cx="3771528" cy="4899174"/>
          </a:xfrm>
        </p:spPr>
        <p:txBody>
          <a:bodyPr/>
          <a:lstStyle/>
          <a:p>
            <a:pPr algn="ctr">
              <a:buNone/>
            </a:pPr>
            <a:endParaRPr lang="pl-PL" b="1" dirty="0" smtClean="0"/>
          </a:p>
          <a:p>
            <a:pPr algn="ctr">
              <a:buNone/>
            </a:pPr>
            <a:endParaRPr lang="pl-PL" b="1" dirty="0" smtClean="0"/>
          </a:p>
          <a:p>
            <a:pPr algn="ctr">
              <a:buNone/>
            </a:pPr>
            <a:endParaRPr lang="pl-PL" b="1" dirty="0" smtClean="0"/>
          </a:p>
          <a:p>
            <a:pPr algn="ctr">
              <a:buNone/>
            </a:pPr>
            <a:r>
              <a:rPr lang="pl-PL" b="1" dirty="0" smtClean="0"/>
              <a:t>III miejsce </a:t>
            </a:r>
          </a:p>
          <a:p>
            <a:pPr algn="ctr">
              <a:buNone/>
            </a:pPr>
            <a:r>
              <a:rPr lang="pl-PL" dirty="0" smtClean="0"/>
              <a:t>Weronika Kalarus</a:t>
            </a:r>
          </a:p>
          <a:p>
            <a:pPr algn="ctr">
              <a:buNone/>
            </a:pPr>
            <a:r>
              <a:rPr lang="pl-PL" dirty="0" smtClean="0"/>
              <a:t>klasa III b</a:t>
            </a:r>
            <a:endParaRPr lang="pl-PL" dirty="0"/>
          </a:p>
        </p:txBody>
      </p:sp>
      <p:pic>
        <p:nvPicPr>
          <p:cNvPr id="59394" name="Picture 2" descr="Podobny obraz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628801"/>
            <a:ext cx="4824536" cy="48245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advTm="5000">
    <p:dissolv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 smtClean="0"/>
              <a:t>Naszą pasją jest Sport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5362" name="Picture 2" descr="http://www.gimnazjum.daleszyce.pl/archiwum/2018-2019/grzegorz04/duze/p1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1412776"/>
            <a:ext cx="7162378" cy="5082133"/>
          </a:xfrm>
          <a:prstGeom prst="rect">
            <a:avLst/>
          </a:prstGeom>
          <a:noFill/>
        </p:spPr>
      </p:pic>
    </p:spTree>
  </p:cSld>
  <p:clrMapOvr>
    <a:masterClrMapping/>
  </p:clrMapOvr>
  <p:transition advTm="5000">
    <p:dissolv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04800" y="332656"/>
            <a:ext cx="8686800" cy="962744"/>
          </a:xfrm>
        </p:spPr>
        <p:txBody>
          <a:bodyPr/>
          <a:lstStyle/>
          <a:p>
            <a:pPr algn="ctr"/>
            <a:r>
              <a:rPr lang="pl-PL" dirty="0" smtClean="0"/>
              <a:t>Puchar Burmistrza jest nasz !!!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81922" name="Picture 2" descr="http://www.gimnazjum.daleszyce.pl/archiwum/2018-2019/grzegorz06/duze/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1268760"/>
            <a:ext cx="7272808" cy="5301208"/>
          </a:xfrm>
          <a:prstGeom prst="rect">
            <a:avLst/>
          </a:prstGeom>
          <a:noFill/>
        </p:spPr>
      </p:pic>
    </p:spTree>
  </p:cSld>
  <p:clrMapOvr>
    <a:masterClrMapping/>
  </p:clrMapOvr>
  <p:transition advTm="5000">
    <p:dissolv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82946" name="Picture 2" descr="http://www.gimnazjum.daleszyce.pl/archiwum/2018-2019/grzegorz06/duze/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7384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Tm="5000">
    <p:dissolv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1171600"/>
          </a:xfrm>
        </p:spPr>
        <p:txBody>
          <a:bodyPr>
            <a:normAutofit fontScale="90000"/>
          </a:bodyPr>
          <a:lstStyle/>
          <a:p>
            <a:pPr algn="ctr"/>
            <a:r>
              <a:rPr lang="pl-PL" dirty="0" smtClean="0"/>
              <a:t>Finał Powiatowego Turnieju Piłki Nożnej Szkół Podstawowych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04800" y="1916832"/>
            <a:ext cx="8686800" cy="4163293"/>
          </a:xfrm>
        </p:spPr>
        <p:txBody>
          <a:bodyPr/>
          <a:lstStyle/>
          <a:p>
            <a:endParaRPr lang="pl-PL" dirty="0"/>
          </a:p>
        </p:txBody>
      </p:sp>
      <p:pic>
        <p:nvPicPr>
          <p:cNvPr id="134146" name="Picture 2" descr="http://www.gimnazjum.daleszyce.pl/archiwum/2018-2019/grzegorz04/duze/p1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82799" y="1772816"/>
            <a:ext cx="7378402" cy="5085184"/>
          </a:xfrm>
          <a:prstGeom prst="rect">
            <a:avLst/>
          </a:prstGeom>
          <a:noFill/>
        </p:spPr>
      </p:pic>
    </p:spTree>
  </p:cSld>
  <p:clrMapOvr>
    <a:masterClrMapping/>
  </p:clrMapOvr>
  <p:transition advTm="5000">
    <p:dissolv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04800" y="260648"/>
            <a:ext cx="8686800" cy="1034752"/>
          </a:xfrm>
        </p:spPr>
        <p:txBody>
          <a:bodyPr/>
          <a:lstStyle/>
          <a:p>
            <a:pPr algn="ctr"/>
            <a:r>
              <a:rPr lang="pl-PL" dirty="0" smtClean="0"/>
              <a:t>Zespół tworzą: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79512" y="1554162"/>
            <a:ext cx="8812088" cy="4525963"/>
          </a:xfrm>
        </p:spPr>
        <p:txBody>
          <a:bodyPr numCol="2">
            <a:normAutofit/>
          </a:bodyPr>
          <a:lstStyle/>
          <a:p>
            <a:pPr>
              <a:buFont typeface="Wingdings" pitchFamily="2" charset="2"/>
              <a:buChar char="ü"/>
            </a:pPr>
            <a:r>
              <a:rPr lang="pl-PL" b="1" dirty="0" smtClean="0"/>
              <a:t>kapitan</a:t>
            </a:r>
            <a:r>
              <a:rPr lang="pl-PL" dirty="0" smtClean="0"/>
              <a:t> – Krystian Kaleta, </a:t>
            </a:r>
          </a:p>
          <a:p>
            <a:pPr>
              <a:buFont typeface="Wingdings" pitchFamily="2" charset="2"/>
              <a:buChar char="ü"/>
            </a:pPr>
            <a:r>
              <a:rPr lang="pl-PL" dirty="0" smtClean="0"/>
              <a:t>Bartłomiej </a:t>
            </a:r>
            <a:r>
              <a:rPr lang="pl-PL" dirty="0" err="1" smtClean="0"/>
              <a:t>Choptiany</a:t>
            </a:r>
            <a:r>
              <a:rPr lang="pl-PL" dirty="0" smtClean="0"/>
              <a:t>, </a:t>
            </a:r>
          </a:p>
          <a:p>
            <a:pPr>
              <a:buFont typeface="Wingdings" pitchFamily="2" charset="2"/>
              <a:buChar char="ü"/>
            </a:pPr>
            <a:r>
              <a:rPr lang="pl-PL" dirty="0" smtClean="0"/>
              <a:t>Bartłomiej Kwiatkowski, </a:t>
            </a:r>
          </a:p>
          <a:p>
            <a:pPr>
              <a:buFont typeface="Wingdings" pitchFamily="2" charset="2"/>
              <a:buChar char="ü"/>
            </a:pPr>
            <a:r>
              <a:rPr lang="pl-PL" dirty="0" smtClean="0"/>
              <a:t>Kacper Wasik, </a:t>
            </a:r>
          </a:p>
          <a:p>
            <a:pPr>
              <a:buFont typeface="Wingdings" pitchFamily="2" charset="2"/>
              <a:buChar char="ü"/>
            </a:pPr>
            <a:r>
              <a:rPr lang="pl-PL" dirty="0" smtClean="0"/>
              <a:t>Antoni </a:t>
            </a:r>
            <a:r>
              <a:rPr lang="pl-PL" dirty="0" err="1" smtClean="0"/>
              <a:t>Mańczyk</a:t>
            </a:r>
            <a:r>
              <a:rPr lang="pl-PL" dirty="0" smtClean="0"/>
              <a:t>, </a:t>
            </a:r>
          </a:p>
          <a:p>
            <a:pPr>
              <a:buFont typeface="Wingdings" pitchFamily="2" charset="2"/>
              <a:buChar char="ü"/>
            </a:pPr>
            <a:r>
              <a:rPr lang="pl-PL" dirty="0" smtClean="0"/>
              <a:t>Jakub </a:t>
            </a:r>
            <a:r>
              <a:rPr lang="pl-PL" dirty="0" err="1" smtClean="0"/>
              <a:t>Żebrzowski</a:t>
            </a:r>
            <a:r>
              <a:rPr lang="pl-PL" dirty="0" smtClean="0"/>
              <a:t>, </a:t>
            </a:r>
          </a:p>
          <a:p>
            <a:pPr>
              <a:buFont typeface="Wingdings" pitchFamily="2" charset="2"/>
              <a:buChar char="ü"/>
            </a:pPr>
            <a:r>
              <a:rPr lang="pl-PL" dirty="0" smtClean="0"/>
              <a:t>Kacper </a:t>
            </a:r>
            <a:r>
              <a:rPr lang="pl-PL" dirty="0" err="1" smtClean="0"/>
              <a:t>Frąk</a:t>
            </a:r>
            <a:r>
              <a:rPr lang="pl-PL" dirty="0" smtClean="0"/>
              <a:t>,</a:t>
            </a:r>
          </a:p>
          <a:p>
            <a:pPr>
              <a:buFont typeface="Wingdings" pitchFamily="2" charset="2"/>
              <a:buChar char="ü"/>
            </a:pPr>
            <a:r>
              <a:rPr lang="pl-PL" dirty="0" smtClean="0"/>
              <a:t> Adrian Kaleta, </a:t>
            </a:r>
          </a:p>
          <a:p>
            <a:pPr>
              <a:buFont typeface="Wingdings" pitchFamily="2" charset="2"/>
              <a:buChar char="ü"/>
            </a:pPr>
            <a:r>
              <a:rPr lang="pl-PL" dirty="0" smtClean="0"/>
              <a:t>Mikołaj Krzyżanowski,</a:t>
            </a:r>
          </a:p>
          <a:p>
            <a:pPr>
              <a:buFont typeface="Wingdings" pitchFamily="2" charset="2"/>
              <a:buChar char="ü"/>
            </a:pPr>
            <a:r>
              <a:rPr lang="pl-PL" dirty="0" smtClean="0"/>
              <a:t>Nikodem Kozub, </a:t>
            </a:r>
          </a:p>
          <a:p>
            <a:pPr>
              <a:buFont typeface="Wingdings" pitchFamily="2" charset="2"/>
              <a:buChar char="ü"/>
            </a:pPr>
            <a:r>
              <a:rPr lang="pl-PL" dirty="0" smtClean="0"/>
              <a:t>Filip Kobryń, </a:t>
            </a:r>
          </a:p>
          <a:p>
            <a:pPr>
              <a:buFont typeface="Wingdings" pitchFamily="2" charset="2"/>
              <a:buChar char="ü"/>
            </a:pPr>
            <a:r>
              <a:rPr lang="pl-PL" dirty="0" smtClean="0"/>
              <a:t>Szymon </a:t>
            </a:r>
            <a:r>
              <a:rPr lang="pl-PL" dirty="0" err="1" smtClean="0"/>
              <a:t>Żebrzowski</a:t>
            </a:r>
            <a:r>
              <a:rPr lang="pl-PL" dirty="0" smtClean="0"/>
              <a:t>.</a:t>
            </a:r>
            <a:endParaRPr lang="pl-PL" dirty="0"/>
          </a:p>
        </p:txBody>
      </p:sp>
    </p:spTree>
  </p:cSld>
  <p:clrMapOvr>
    <a:masterClrMapping/>
  </p:clrMapOvr>
  <p:transition advTm="5000">
    <p:dissolv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 smtClean="0"/>
              <a:t>Anna Kwiatkowska z </a:t>
            </a:r>
            <a:r>
              <a:rPr lang="pl-PL" dirty="0" err="1" smtClean="0"/>
              <a:t>IIIa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56673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1556792"/>
            <a:ext cx="6552728" cy="45415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5000">
    <p:dissolv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1675656"/>
          </a:xfrm>
        </p:spPr>
        <p:txBody>
          <a:bodyPr>
            <a:normAutofit fontScale="90000"/>
          </a:bodyPr>
          <a:lstStyle/>
          <a:p>
            <a:pPr algn="ctr"/>
            <a:r>
              <a:rPr lang="pl-PL" dirty="0" smtClean="0"/>
              <a:t>XIV Powiatowy Turniej Piłki Siatkowej Chłopców Szkół Gimnazjalnych </a:t>
            </a:r>
            <a:br>
              <a:rPr lang="pl-PL" dirty="0" smtClean="0"/>
            </a:br>
            <a:r>
              <a:rPr lang="pl-PL" dirty="0" smtClean="0"/>
              <a:t>o Puchar Prezesa Szkoły Jazdy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04800" y="2420888"/>
            <a:ext cx="8686800" cy="3659237"/>
          </a:xfrm>
        </p:spPr>
        <p:txBody>
          <a:bodyPr/>
          <a:lstStyle/>
          <a:p>
            <a:endParaRPr lang="pl-PL" dirty="0"/>
          </a:p>
        </p:txBody>
      </p:sp>
      <p:pic>
        <p:nvPicPr>
          <p:cNvPr id="132098" name="Picture 2" descr="http://www.gimnazjum.daleszyce.pl/archiwum/2018-2019/cezary02/duze/55644632_371912426993462_2736438279778861056_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9" y="2132856"/>
            <a:ext cx="6408712" cy="4420344"/>
          </a:xfrm>
          <a:prstGeom prst="rect">
            <a:avLst/>
          </a:prstGeom>
          <a:noFill/>
        </p:spPr>
      </p:pic>
    </p:spTree>
  </p:cSld>
  <p:clrMapOvr>
    <a:masterClrMapping/>
  </p:clrMapOvr>
  <p:transition advTm="5000">
    <p:dissolv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04800" y="332656"/>
            <a:ext cx="8686800" cy="962744"/>
          </a:xfrm>
        </p:spPr>
        <p:txBody>
          <a:bodyPr/>
          <a:lstStyle/>
          <a:p>
            <a:pPr algn="ctr"/>
            <a:r>
              <a:rPr lang="pl-PL" dirty="0" smtClean="0"/>
              <a:t>Zespół Tworzą: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 numCol="2">
            <a:normAutofit/>
          </a:bodyPr>
          <a:lstStyle/>
          <a:p>
            <a:pPr>
              <a:buFont typeface="Wingdings" pitchFamily="2" charset="2"/>
              <a:buChar char="ü"/>
            </a:pPr>
            <a:r>
              <a:rPr lang="pl-PL" dirty="0" smtClean="0"/>
              <a:t>Jaroń Hubert,</a:t>
            </a:r>
          </a:p>
          <a:p>
            <a:pPr>
              <a:buFont typeface="Wingdings" pitchFamily="2" charset="2"/>
              <a:buChar char="ü"/>
            </a:pPr>
            <a:r>
              <a:rPr lang="pl-PL" dirty="0" err="1" smtClean="0"/>
              <a:t>Kielasiński</a:t>
            </a:r>
            <a:r>
              <a:rPr lang="pl-PL" dirty="0" smtClean="0"/>
              <a:t> Adrian,</a:t>
            </a:r>
          </a:p>
          <a:p>
            <a:pPr>
              <a:buFont typeface="Wingdings" pitchFamily="2" charset="2"/>
              <a:buChar char="ü"/>
            </a:pPr>
            <a:r>
              <a:rPr lang="pl-PL" dirty="0" err="1" smtClean="0"/>
              <a:t>Hernik</a:t>
            </a:r>
            <a:r>
              <a:rPr lang="pl-PL" dirty="0" smtClean="0"/>
              <a:t> Patryk,</a:t>
            </a:r>
          </a:p>
          <a:p>
            <a:pPr>
              <a:buFont typeface="Wingdings" pitchFamily="2" charset="2"/>
              <a:buChar char="ü"/>
            </a:pPr>
            <a:r>
              <a:rPr lang="pl-PL" dirty="0" err="1" smtClean="0"/>
              <a:t>Otawski</a:t>
            </a:r>
            <a:r>
              <a:rPr lang="pl-PL" dirty="0" smtClean="0"/>
              <a:t> Kornel,</a:t>
            </a:r>
          </a:p>
          <a:p>
            <a:pPr>
              <a:buFont typeface="Wingdings" pitchFamily="2" charset="2"/>
              <a:buChar char="ü"/>
            </a:pPr>
            <a:r>
              <a:rPr lang="pl-PL" dirty="0" smtClean="0"/>
              <a:t>Pochopień Sebastian,</a:t>
            </a:r>
          </a:p>
          <a:p>
            <a:pPr>
              <a:buFont typeface="Wingdings" pitchFamily="2" charset="2"/>
              <a:buChar char="ü"/>
            </a:pPr>
            <a:r>
              <a:rPr lang="pl-PL" dirty="0" smtClean="0"/>
              <a:t>Duda Dawid,</a:t>
            </a:r>
          </a:p>
          <a:p>
            <a:pPr>
              <a:buFont typeface="Wingdings" pitchFamily="2" charset="2"/>
              <a:buChar char="ü"/>
            </a:pPr>
            <a:r>
              <a:rPr lang="pl-PL" dirty="0" smtClean="0"/>
              <a:t>Błaszczyk Mateusz,</a:t>
            </a:r>
          </a:p>
          <a:p>
            <a:pPr>
              <a:buFont typeface="Wingdings" pitchFamily="2" charset="2"/>
              <a:buChar char="ü"/>
            </a:pPr>
            <a:r>
              <a:rPr lang="pl-PL" dirty="0" smtClean="0"/>
              <a:t>Zwierzyński Ernest,</a:t>
            </a:r>
          </a:p>
          <a:p>
            <a:pPr>
              <a:buFont typeface="Wingdings" pitchFamily="2" charset="2"/>
              <a:buChar char="ü"/>
            </a:pPr>
            <a:r>
              <a:rPr lang="pl-PL" dirty="0" smtClean="0"/>
              <a:t>Zwierzyński Kacper.</a:t>
            </a:r>
            <a:endParaRPr lang="pl-PL" dirty="0"/>
          </a:p>
        </p:txBody>
      </p:sp>
    </p:spTree>
  </p:cSld>
  <p:clrMapOvr>
    <a:masterClrMapping/>
  </p:clrMapOvr>
  <p:transition advTm="5000">
    <p:dissolv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 smtClean="0"/>
              <a:t>Nasza  Pasja  to  Kolarstwo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0241" name="Picture 1" descr="C:\Users\Kasiulek\Desktop\zdjęcia do szkoły\FB_IMG_155898078488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1484784"/>
            <a:ext cx="6858000" cy="5143500"/>
          </a:xfrm>
          <a:prstGeom prst="rect">
            <a:avLst/>
          </a:prstGeom>
          <a:noFill/>
        </p:spPr>
      </p:pic>
    </p:spTree>
  </p:cSld>
  <p:clrMapOvr>
    <a:masterClrMapping/>
  </p:clrMapOvr>
  <p:transition advTm="5000">
    <p:dissolv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9217" name="Picture 1" descr="C:\Users\Kasiulek\Desktop\zdjęcia do szkoły\FB_IMG_155898085606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7384"/>
            <a:ext cx="9144000" cy="6857999"/>
          </a:xfrm>
          <a:prstGeom prst="rect">
            <a:avLst/>
          </a:prstGeom>
          <a:noFill/>
        </p:spPr>
      </p:pic>
    </p:spTree>
  </p:cSld>
  <p:clrMapOvr>
    <a:masterClrMapping/>
  </p:clrMapOvr>
  <p:transition advTm="5000">
    <p:dissolv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62466" name="Picture 2" descr="C:\Users\Kasiulek\Desktop\zdjęcia do szkoły\FB_IMG_155898092028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Tm="5000">
    <p:dissolv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63490" name="Picture 2" descr="C:\Users\Kasiulek\Desktop\zdjęcia do szkoły\FB_IMG_155898095285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Tm="5000">
    <p:dissolv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64514" name="Picture 2" descr="C:\Users\Kasiulek\Desktop\zdjęcia do szkoły\FB_IMG_155898099138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Tm="5000">
    <p:dissolv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65538" name="Picture 2" descr="C:\Users\Kasiulek\Desktop\zdjęcia do szkoły\FB_IMG_155898108568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97993" y="0"/>
            <a:ext cx="4948014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Tm="5000">
    <p:dissolve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66562" name="Picture 2" descr="C:\Users\Kasiulek\Desktop\zdjęcia do szkoły\FB_IMG_15589811312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7029400"/>
          </a:xfrm>
          <a:prstGeom prst="rect">
            <a:avLst/>
          </a:prstGeom>
          <a:noFill/>
        </p:spPr>
      </p:pic>
    </p:spTree>
  </p:cSld>
  <p:clrMapOvr>
    <a:masterClrMapping/>
  </p:clrMapOvr>
  <p:transition advTm="5000">
    <p:dissolve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67586" name="Picture 2" descr="C:\Users\Kasiulek\Desktop\zdjęcia do szkoły\FB_IMG_155898119182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Tm="5000">
    <p:dissolv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381000" y="3645024"/>
            <a:ext cx="8458200" cy="2430763"/>
          </a:xfrm>
        </p:spPr>
        <p:txBody>
          <a:bodyPr>
            <a:normAutofit/>
          </a:bodyPr>
          <a:lstStyle/>
          <a:p>
            <a:pPr algn="ctr"/>
            <a:r>
              <a:rPr lang="pl-PL" sz="5000" dirty="0" smtClean="0"/>
              <a:t>Szkolne Pasje i Talenty </a:t>
            </a:r>
            <a:br>
              <a:rPr lang="pl-PL" sz="5000" dirty="0" smtClean="0"/>
            </a:br>
            <a:r>
              <a:rPr lang="pl-PL" sz="5000" dirty="0" smtClean="0"/>
              <a:t>2019</a:t>
            </a:r>
            <a:endParaRPr lang="pl-PL" sz="5000" dirty="0"/>
          </a:p>
        </p:txBody>
      </p:sp>
    </p:spTree>
  </p:cSld>
  <p:clrMapOvr>
    <a:masterClrMapping/>
  </p:clrMapOvr>
  <p:transition advTm="5000">
    <p:dissolve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68610" name="Picture 2" descr="C:\Users\Kasiulek\Desktop\zdjęcia do szkoły\FB_IMG_155898136698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11760" y="0"/>
            <a:ext cx="4248472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Tm="5000">
    <p:dissolve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69634" name="Picture 2" descr="C:\Users\Kasiulek\Desktop\zdjęcia do szkoły\FB_IMG_15589813848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27784" y="0"/>
            <a:ext cx="3857625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Tm="5000">
    <p:dissolve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70658" name="Picture 2" descr="C:\Users\Kasiulek\Desktop\zdjęcia do szkoły\IMG-20190519-WA00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Tm="5000">
    <p:dissolve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71682" name="Picture 2" descr="C:\Users\Kasiulek\Desktop\zdjęcia do szkoły\IMG-20190519-WA002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Tm="5000">
    <p:dissolve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72706" name="Picture 2" descr="C:\Users\Kasiulek\Desktop\zdjęcia do szkoły\IMG-20190526-WA00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Tm="5000">
    <p:dissolve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73730" name="Picture 2" descr="C:\Users\Kasiulek\Desktop\zdjęcia do szkoły\IMG-20190526-WA005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Tm="5000">
    <p:dissolve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74754" name="Picture 2" descr="C:\Users\Kasiulek\Desktop\zdjęcia do szkoły\IMG-20190526-WA006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Tm="5000">
    <p:dissolve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75778" name="Picture 2" descr="C:\Users\Kasiulek\Desktop\zdjęcia do szkoły\IMG-20190526-WA006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Tm="5000">
    <p:dissolve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76802" name="Picture 2" descr="C:\Users\Kasiulek\Desktop\zdjęcia do szkoły\IMG-20190526-WA006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Tm="5000">
    <p:dissolve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77826" name="Picture 2" descr="C:\Users\Kasiulek\Desktop\zdjęcia do szkoły\IMG-20190526-WA006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Tm="5000">
    <p:dissolv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55650" name="Picture 2" descr="Podobny obraz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3688" y="476672"/>
            <a:ext cx="5544616" cy="597666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p:transition advTm="5000">
    <p:dissolve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78850" name="Picture 2" descr="C:\Users\Kasiulek\Desktop\zdjęcia do szkoły\IMG-20190526-WA009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Tm="5000">
    <p:dissolve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79874" name="Picture 2" descr="C:\Users\Kasiulek\Desktop\zdjęcia do szkoły\IMG-20190526-WA011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Tm="5000">
    <p:dissolve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80898" name="Picture 2" descr="C:\Users\Kasiulek\Desktop\zdjęcia do szkoły\IMG-20190526-WA014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43187" y="0"/>
            <a:ext cx="3857625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Tm="5000">
    <p:dissolve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81922" name="Picture 2" descr="C:\Users\Kasiulek\Desktop\zdjęcia do szkoły\IMG-20190526-WA014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43187" y="0"/>
            <a:ext cx="3857625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Tm="5000">
    <p:dissolve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82946" name="Picture 2" descr="C:\Users\Kasiulek\Desktop\zdjęcia do szkoły\IMG-20190526-WA019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Tm="5000">
    <p:dissolve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99330" name="Picture 2" descr="Podobny obraz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260648"/>
            <a:ext cx="8784976" cy="63367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advTm="5000">
    <p:dissolve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60418" name="Picture 2" descr="Podobny obraz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Tm="5000">
    <p:dissolve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04800" y="260648"/>
            <a:ext cx="8686800" cy="1034752"/>
          </a:xfrm>
        </p:spPr>
        <p:txBody>
          <a:bodyPr/>
          <a:lstStyle/>
          <a:p>
            <a:pPr algn="ctr"/>
            <a:r>
              <a:rPr lang="pl-PL" dirty="0" smtClean="0"/>
              <a:t>Wyróżnienia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pl-PL" dirty="0" smtClean="0"/>
              <a:t>Zofia </a:t>
            </a:r>
            <a:r>
              <a:rPr lang="pl-PL" dirty="0" err="1" smtClean="0"/>
              <a:t>Mańczyk</a:t>
            </a:r>
            <a:r>
              <a:rPr lang="pl-PL" dirty="0" smtClean="0"/>
              <a:t>, klasa IV c</a:t>
            </a:r>
          </a:p>
          <a:p>
            <a:pPr algn="ctr">
              <a:buNone/>
            </a:pPr>
            <a:r>
              <a:rPr lang="pl-PL" dirty="0" smtClean="0"/>
              <a:t>Dominika </a:t>
            </a:r>
            <a:r>
              <a:rPr lang="pl-PL" dirty="0" err="1" smtClean="0"/>
              <a:t>Tuśnio</a:t>
            </a:r>
            <a:r>
              <a:rPr lang="pl-PL" dirty="0" smtClean="0"/>
              <a:t>, klasa V c</a:t>
            </a:r>
          </a:p>
          <a:p>
            <a:pPr algn="ctr">
              <a:buNone/>
            </a:pPr>
            <a:r>
              <a:rPr lang="pl-PL" dirty="0" smtClean="0"/>
              <a:t>Oskar Kalisz, klasa VI a</a:t>
            </a:r>
          </a:p>
          <a:p>
            <a:pPr algn="ctr">
              <a:buNone/>
            </a:pPr>
            <a:endParaRPr lang="pl-PL" dirty="0" smtClean="0"/>
          </a:p>
          <a:p>
            <a:pPr algn="ctr">
              <a:buNone/>
            </a:pPr>
            <a:endParaRPr lang="pl-PL" dirty="0"/>
          </a:p>
        </p:txBody>
      </p:sp>
      <p:pic>
        <p:nvPicPr>
          <p:cNvPr id="61442" name="Picture 2" descr="Podobny obraz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11860" y="3861048"/>
            <a:ext cx="2520280" cy="2648323"/>
          </a:xfrm>
          <a:prstGeom prst="rect">
            <a:avLst/>
          </a:prstGeom>
          <a:noFill/>
        </p:spPr>
      </p:pic>
    </p:spTree>
  </p:cSld>
  <p:clrMapOvr>
    <a:masterClrMapping/>
  </p:clrMapOvr>
  <p:transition advTm="5000">
    <p:dissolve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381000" y="3645024"/>
            <a:ext cx="8458200" cy="2430763"/>
          </a:xfrm>
        </p:spPr>
        <p:txBody>
          <a:bodyPr>
            <a:normAutofit/>
          </a:bodyPr>
          <a:lstStyle/>
          <a:p>
            <a:pPr algn="ctr"/>
            <a:r>
              <a:rPr lang="pl-PL" sz="5000" dirty="0" smtClean="0"/>
              <a:t>Szkolne Pasje i Talenty </a:t>
            </a:r>
            <a:br>
              <a:rPr lang="pl-PL" sz="5000" dirty="0" smtClean="0"/>
            </a:br>
            <a:r>
              <a:rPr lang="pl-PL" sz="5000" dirty="0" smtClean="0"/>
              <a:t>2019</a:t>
            </a:r>
            <a:endParaRPr lang="pl-PL" sz="5000" dirty="0"/>
          </a:p>
        </p:txBody>
      </p:sp>
    </p:spTree>
  </p:cSld>
  <p:clrMapOvr>
    <a:masterClrMapping/>
  </p:clrMapOvr>
  <p:transition advTm="5000">
    <p:dissolve/>
  </p:transition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381000" y="4149080"/>
            <a:ext cx="8458200" cy="1926707"/>
          </a:xfrm>
        </p:spPr>
        <p:txBody>
          <a:bodyPr>
            <a:normAutofit/>
          </a:bodyPr>
          <a:lstStyle/>
          <a:p>
            <a:pPr algn="ctr"/>
            <a:r>
              <a:rPr lang="pl-PL" sz="5000" dirty="0" smtClean="0"/>
              <a:t>Do zobaczenia za rok</a:t>
            </a:r>
            <a:endParaRPr lang="pl-PL" sz="5000" dirty="0"/>
          </a:p>
        </p:txBody>
      </p:sp>
    </p:spTree>
  </p:cSld>
  <p:clrMapOvr>
    <a:masterClrMapping/>
  </p:clrMapOvr>
  <p:transition advTm="5000">
    <p:dissolv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381000" y="3645024"/>
            <a:ext cx="8458200" cy="2430763"/>
          </a:xfrm>
        </p:spPr>
        <p:txBody>
          <a:bodyPr>
            <a:normAutofit/>
          </a:bodyPr>
          <a:lstStyle/>
          <a:p>
            <a:pPr algn="ctr"/>
            <a:r>
              <a:rPr lang="pl-PL" sz="5000" dirty="0" smtClean="0"/>
              <a:t>Szkolne Pasje i Talenty </a:t>
            </a:r>
            <a:br>
              <a:rPr lang="pl-PL" sz="5000" dirty="0" smtClean="0"/>
            </a:br>
            <a:r>
              <a:rPr lang="pl-PL" sz="5000" dirty="0" smtClean="0"/>
              <a:t>2019</a:t>
            </a:r>
            <a:endParaRPr lang="pl-PL" sz="5000" dirty="0"/>
          </a:p>
        </p:txBody>
      </p:sp>
    </p:spTree>
  </p:cSld>
  <p:clrMapOvr>
    <a:masterClrMapping/>
  </p:clrMapOvr>
  <p:transition advTm="5000">
    <p:dissolv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148064" y="1554162"/>
            <a:ext cx="3528392" cy="4525963"/>
          </a:xfrm>
        </p:spPr>
        <p:txBody>
          <a:bodyPr>
            <a:normAutofit/>
          </a:bodyPr>
          <a:lstStyle/>
          <a:p>
            <a:pPr algn="ctr">
              <a:buNone/>
            </a:pPr>
            <a:endParaRPr lang="pl-PL" sz="4500" b="1" dirty="0" smtClean="0"/>
          </a:p>
          <a:p>
            <a:pPr algn="ctr">
              <a:buNone/>
            </a:pPr>
            <a:r>
              <a:rPr lang="pl-PL" sz="4500" b="1" dirty="0" smtClean="0"/>
              <a:t>Orkiestra </a:t>
            </a:r>
            <a:br>
              <a:rPr lang="pl-PL" sz="4500" b="1" dirty="0" smtClean="0"/>
            </a:br>
            <a:r>
              <a:rPr lang="pl-PL" sz="4500" b="1" dirty="0" smtClean="0"/>
              <a:t>Dęta </a:t>
            </a:r>
            <a:br>
              <a:rPr lang="pl-PL" sz="4500" b="1" dirty="0" smtClean="0"/>
            </a:br>
            <a:r>
              <a:rPr lang="pl-PL" sz="4500" b="1" dirty="0" smtClean="0"/>
              <a:t>Daleszyce</a:t>
            </a:r>
            <a:endParaRPr lang="pl-PL" sz="4500" b="1" dirty="0"/>
          </a:p>
        </p:txBody>
      </p:sp>
      <p:pic>
        <p:nvPicPr>
          <p:cNvPr id="154626" name="Picture 2" descr="Brak dostÄpnego opisu zdjÄcia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476672"/>
            <a:ext cx="4248472" cy="59492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advTm="5000">
    <p:dissolv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Tm="5000">
    <p:dissolve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ędrówka">
  <a:themeElements>
    <a:clrScheme name="Wędrówka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Wędrówka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Wędrówka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395</TotalTime>
  <Words>268</Words>
  <Application>Microsoft Office PowerPoint</Application>
  <PresentationFormat>Pokaz na ekranie (4:3)</PresentationFormat>
  <Paragraphs>86</Paragraphs>
  <Slides>69</Slides>
  <Notes>0</Notes>
  <HiddenSlides>0</HiddenSlides>
  <MMClips>1</MMClips>
  <ScaleCrop>false</ScaleCrop>
  <HeadingPairs>
    <vt:vector size="6" baseType="variant">
      <vt:variant>
        <vt:lpstr>Używane czcionki</vt:lpstr>
      </vt:variant>
      <vt:variant>
        <vt:i4>4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69</vt:i4>
      </vt:variant>
    </vt:vector>
  </HeadingPairs>
  <TitlesOfParts>
    <vt:vector size="74" baseType="lpstr">
      <vt:lpstr>Franklin Gothic Book</vt:lpstr>
      <vt:lpstr>Franklin Gothic Medium</vt:lpstr>
      <vt:lpstr>Wingdings</vt:lpstr>
      <vt:lpstr>Wingdings 2</vt:lpstr>
      <vt:lpstr>Wędrówka</vt:lpstr>
      <vt:lpstr>Szkolne Pasje i Talenty  2019</vt:lpstr>
      <vt:lpstr>Prezentacja programu PowerPoint</vt:lpstr>
      <vt:lpstr>Prezentacja programu PowerPoint</vt:lpstr>
      <vt:lpstr>Anna Kwiatkowska z IIIa</vt:lpstr>
      <vt:lpstr>Szkolne Pasje i Talenty  2019</vt:lpstr>
      <vt:lpstr>Prezentacja programu PowerPoint</vt:lpstr>
      <vt:lpstr>Szkolne Pasje i Talenty  2019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Piotr  powałek  z  klasy  VIIIc</vt:lpstr>
      <vt:lpstr>Prezentacja programu PowerPoint</vt:lpstr>
      <vt:lpstr>Moja  pasja  to  fotografia …</vt:lpstr>
      <vt:lpstr>Zuzanna  Tarłowska  z  klasy  VIIa 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Szkolne Pasje i Talenty  2019</vt:lpstr>
      <vt:lpstr>konkurs wiedzy o krajach niemieckojęzycznych</vt:lpstr>
      <vt:lpstr>XXIV Diecezjalny Konkurs Biblijny </vt:lpstr>
      <vt:lpstr>Gminny konkurs ortograficzny</vt:lpstr>
      <vt:lpstr>XVI  Wojewódzki Konkurs z Historii</vt:lpstr>
      <vt:lpstr>Prezentacja programu PowerPoint</vt:lpstr>
      <vt:lpstr>Prezentacja programu PowerPoint</vt:lpstr>
      <vt:lpstr>I miejsce  w XXVIII edycji wojewódzkiego  konkursu ekologicznego  „Ekologia, my i region, w którym żyjemy”. </vt:lpstr>
      <vt:lpstr>Prezentacja programu PowerPoint</vt:lpstr>
      <vt:lpstr>Konkurs młodych geografów</vt:lpstr>
      <vt:lpstr>Naszą pasją jest Sport</vt:lpstr>
      <vt:lpstr>Puchar Burmistrza jest nasz !!!</vt:lpstr>
      <vt:lpstr>Prezentacja programu PowerPoint</vt:lpstr>
      <vt:lpstr>Finał Powiatowego Turnieju Piłki Nożnej Szkół Podstawowych</vt:lpstr>
      <vt:lpstr>Zespół tworzą:</vt:lpstr>
      <vt:lpstr>XIV Powiatowy Turniej Piłki Siatkowej Chłopców Szkół Gimnazjalnych  o Puchar Prezesa Szkoły Jazdy</vt:lpstr>
      <vt:lpstr>Zespół Tworzą:</vt:lpstr>
      <vt:lpstr>Nasza  Pasja  to  Kolarstwo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Wyróżnienia</vt:lpstr>
      <vt:lpstr>Szkolne Pasje i Talenty  2019</vt:lpstr>
      <vt:lpstr>Do zobaczenia za rok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Szkolne Pasje i Talenty  2019</dc:title>
  <dc:creator>Kasia</dc:creator>
  <cp:lastModifiedBy>Waldek</cp:lastModifiedBy>
  <cp:revision>41</cp:revision>
  <dcterms:created xsi:type="dcterms:W3CDTF">2019-05-27T17:33:53Z</dcterms:created>
  <dcterms:modified xsi:type="dcterms:W3CDTF">2019-06-12T12:15:54Z</dcterms:modified>
</cp:coreProperties>
</file>